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06 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4133469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07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06 мая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07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шквал. Ветер юго-западный ночью 9-14 м/с, днем 15-20 м/с. Температура воздуха 9-11, днем 21-23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08 мая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07 мая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мая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восточный </a:t>
            </a:r>
            <a:r>
              <a:rPr lang="ru-RU" sz="1100"/>
              <a:t>9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10-12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мая, ночью 08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21182</TotalTime>
  <Words>636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8394</cp:revision>
  <cp:lastPrinted>2021-07-01T03:56:27Z</cp:lastPrinted>
  <dcterms:created xsi:type="dcterms:W3CDTF">2018-03-27T06:03:00Z</dcterms:created>
  <dcterms:modified xsi:type="dcterms:W3CDTF">2026-05-06T06:56:47Z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